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4"/>
  </p:notesMasterIdLst>
  <p:sldIdLst>
    <p:sldId id="256" r:id="rId2"/>
    <p:sldId id="275" r:id="rId3"/>
    <p:sldId id="259" r:id="rId4"/>
    <p:sldId id="263" r:id="rId5"/>
    <p:sldId id="279" r:id="rId6"/>
    <p:sldId id="282" r:id="rId7"/>
    <p:sldId id="284" r:id="rId8"/>
    <p:sldId id="281" r:id="rId9"/>
    <p:sldId id="280" r:id="rId10"/>
    <p:sldId id="272" r:id="rId11"/>
    <p:sldId id="273" r:id="rId12"/>
    <p:sldId id="27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04377AED-CE6A-4659-A1C3-BDBFCEBFCFE7}" v="5" dt="2019-01-05T11:54:31.062"/>
    <p1510:client id="{D9DAD4DE-084D-4B10-B9AE-4F3A3C40D8F0}" v="297" dt="2019-01-05T11:52:46.892"/>
    <p1510:client id="{6D82C239-AE18-4C56-906D-1D47210C0BB0}" v="63" dt="2019-01-05T11:18:41.040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1055"/>
              </p:ext>
            </p:extLst>
          </p:nvPr>
        </p:nvGraphicFramePr>
        <p:xfrm>
          <a:off x="2891548" y="1969167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68280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쿨타임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Git Hub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337033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211092" y="152315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660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660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660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6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6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82498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endParaRPr lang="en-US" altLang="ko-KR" baseline="0" dirty="0">
                        <a:latin typeface="HY수평선B" panose="02030600000101010101" pitchFamily="18" charset="-127"/>
                        <a:ea typeface="HY수평선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236</TotalTime>
  <Words>363</Words>
  <Application>Microsoft Office PowerPoint</Application>
  <PresentationFormat>와이드스크린</PresentationFormat>
  <Paragraphs>323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- 서버</vt:lpstr>
      <vt:lpstr>개발 내용 – 클라이언트</vt:lpstr>
      <vt:lpstr>문제점 및 보완책</vt:lpstr>
      <vt:lpstr>향후 개발 일정 - 클라이언트</vt:lpstr>
      <vt:lpstr>향후 개발 일정 - 서버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이 수진</cp:lastModifiedBy>
  <cp:revision>36</cp:revision>
  <dcterms:created xsi:type="dcterms:W3CDTF">2017-12-29T06:22:43Z</dcterms:created>
  <dcterms:modified xsi:type="dcterms:W3CDTF">2019-05-07T04:32:05Z</dcterms:modified>
</cp:coreProperties>
</file>